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610"/>
    <a:srgbClr val="050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E38A6-B307-43CD-A887-9DCEE9E881F1}" v="4" dt="2023-09-27T13:22:16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2502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Rodrigues" userId="60902c38-8139-4ef1-ad90-b207eecd7cd5" providerId="ADAL" clId="{9F9D4278-D5BC-4C7F-9E05-D5AA00280469}"/>
    <pc:docChg chg="modSld modNotesMaster">
      <pc:chgData name="Patricia Rodrigues" userId="60902c38-8139-4ef1-ad90-b207eecd7cd5" providerId="ADAL" clId="{9F9D4278-D5BC-4C7F-9E05-D5AA00280469}" dt="2021-08-23T09:35:51.877" v="84" actId="20577"/>
      <pc:docMkLst>
        <pc:docMk/>
      </pc:docMkLst>
      <pc:sldChg chg="modSp mod">
        <pc:chgData name="Patricia Rodrigues" userId="60902c38-8139-4ef1-ad90-b207eecd7cd5" providerId="ADAL" clId="{9F9D4278-D5BC-4C7F-9E05-D5AA00280469}" dt="2021-08-19T09:52:19.758" v="36" actId="20577"/>
        <pc:sldMkLst>
          <pc:docMk/>
          <pc:sldMk cId="2561088801" sldId="256"/>
        </pc:sldMkLst>
        <pc:spChg chg="mod">
          <ac:chgData name="Patricia Rodrigues" userId="60902c38-8139-4ef1-ad90-b207eecd7cd5" providerId="ADAL" clId="{9F9D4278-D5BC-4C7F-9E05-D5AA00280469}" dt="2021-08-19T09:52:19.758" v="36" actId="20577"/>
          <ac:spMkLst>
            <pc:docMk/>
            <pc:sldMk cId="2561088801" sldId="256"/>
            <ac:spMk id="14" creationId="{70D890CC-39D2-417D-BDD0-A8693B618486}"/>
          </ac:spMkLst>
        </pc:spChg>
      </pc:sldChg>
      <pc:sldChg chg="modSp mod">
        <pc:chgData name="Patricia Rodrigues" userId="60902c38-8139-4ef1-ad90-b207eecd7cd5" providerId="ADAL" clId="{9F9D4278-D5BC-4C7F-9E05-D5AA00280469}" dt="2021-08-23T09:35:51.877" v="84" actId="20577"/>
        <pc:sldMkLst>
          <pc:docMk/>
          <pc:sldMk cId="2941808928" sldId="257"/>
        </pc:sldMkLst>
        <pc:spChg chg="mod">
          <ac:chgData name="Patricia Rodrigues" userId="60902c38-8139-4ef1-ad90-b207eecd7cd5" providerId="ADAL" clId="{9F9D4278-D5BC-4C7F-9E05-D5AA00280469}" dt="2021-08-23T09:35:51.877" v="84" actId="20577"/>
          <ac:spMkLst>
            <pc:docMk/>
            <pc:sldMk cId="2941808928" sldId="257"/>
            <ac:spMk id="3" creationId="{BAD1BAF5-EA8E-4672-B9FA-96F578897C9F}"/>
          </ac:spMkLst>
        </pc:spChg>
      </pc:sldChg>
      <pc:sldChg chg="modSp mod">
        <pc:chgData name="Patricia Rodrigues" userId="60902c38-8139-4ef1-ad90-b207eecd7cd5" providerId="ADAL" clId="{9F9D4278-D5BC-4C7F-9E05-D5AA00280469}" dt="2021-08-19T09:56:24.830" v="40" actId="20577"/>
        <pc:sldMkLst>
          <pc:docMk/>
          <pc:sldMk cId="1156690605" sldId="258"/>
        </pc:sldMkLst>
        <pc:spChg chg="mod">
          <ac:chgData name="Patricia Rodrigues" userId="60902c38-8139-4ef1-ad90-b207eecd7cd5" providerId="ADAL" clId="{9F9D4278-D5BC-4C7F-9E05-D5AA00280469}" dt="2021-08-19T09:56:24.830" v="40" actId="20577"/>
          <ac:spMkLst>
            <pc:docMk/>
            <pc:sldMk cId="1156690605" sldId="258"/>
            <ac:spMk id="3" creationId="{BAD1BAF5-EA8E-4672-B9FA-96F578897C9F}"/>
          </ac:spMkLst>
        </pc:spChg>
      </pc:sldChg>
    </pc:docChg>
  </pc:docChgLst>
  <pc:docChgLst>
    <pc:chgData name="Patricia Rodrigues" userId="60902c38-8139-4ef1-ad90-b207eecd7cd5" providerId="ADAL" clId="{850D96A0-E9E0-496A-92A3-C45D87B016A9}"/>
    <pc:docChg chg="custSel modSld">
      <pc:chgData name="Patricia Rodrigues" userId="60902c38-8139-4ef1-ad90-b207eecd7cd5" providerId="ADAL" clId="{850D96A0-E9E0-496A-92A3-C45D87B016A9}" dt="2021-08-16T12:46:25.823" v="302" actId="208"/>
      <pc:docMkLst>
        <pc:docMk/>
      </pc:docMkLst>
      <pc:sldChg chg="addSp delSp modSp mod">
        <pc:chgData name="Patricia Rodrigues" userId="60902c38-8139-4ef1-ad90-b207eecd7cd5" providerId="ADAL" clId="{850D96A0-E9E0-496A-92A3-C45D87B016A9}" dt="2021-08-16T12:46:25.823" v="302" actId="208"/>
        <pc:sldMkLst>
          <pc:docMk/>
          <pc:sldMk cId="2561088801" sldId="256"/>
        </pc:sldMkLst>
        <pc:spChg chg="mod">
          <ac:chgData name="Patricia Rodrigues" userId="60902c38-8139-4ef1-ad90-b207eecd7cd5" providerId="ADAL" clId="{850D96A0-E9E0-496A-92A3-C45D87B016A9}" dt="2021-08-16T12:46:25.823" v="302" actId="208"/>
          <ac:spMkLst>
            <pc:docMk/>
            <pc:sldMk cId="2561088801" sldId="256"/>
            <ac:spMk id="6" creationId="{B867C87B-4D8D-44F2-948A-0D3E7F1E8D8E}"/>
          </ac:spMkLst>
        </pc:spChg>
        <pc:spChg chg="mod">
          <ac:chgData name="Patricia Rodrigues" userId="60902c38-8139-4ef1-ad90-b207eecd7cd5" providerId="ADAL" clId="{850D96A0-E9E0-496A-92A3-C45D87B016A9}" dt="2021-08-16T12:45:37.716" v="300" actId="207"/>
          <ac:spMkLst>
            <pc:docMk/>
            <pc:sldMk cId="2561088801" sldId="256"/>
            <ac:spMk id="8" creationId="{FDB8D323-029D-4A6B-B937-A82E0FE5D743}"/>
          </ac:spMkLst>
        </pc:spChg>
        <pc:spChg chg="mod">
          <ac:chgData name="Patricia Rodrigues" userId="60902c38-8139-4ef1-ad90-b207eecd7cd5" providerId="ADAL" clId="{850D96A0-E9E0-496A-92A3-C45D87B016A9}" dt="2021-08-16T12:34:26.784" v="8" actId="20577"/>
          <ac:spMkLst>
            <pc:docMk/>
            <pc:sldMk cId="2561088801" sldId="256"/>
            <ac:spMk id="11" creationId="{A3719CD6-C787-4EF2-82A9-0D20F8DDB775}"/>
          </ac:spMkLst>
        </pc:spChg>
        <pc:spChg chg="mod">
          <ac:chgData name="Patricia Rodrigues" userId="60902c38-8139-4ef1-ad90-b207eecd7cd5" providerId="ADAL" clId="{850D96A0-E9E0-496A-92A3-C45D87B016A9}" dt="2021-08-16T12:34:29.654" v="10" actId="20577"/>
          <ac:spMkLst>
            <pc:docMk/>
            <pc:sldMk cId="2561088801" sldId="256"/>
            <ac:spMk id="13" creationId="{19481CB1-DAF3-4A31-BF6B-C411F3EDB580}"/>
          </ac:spMkLst>
        </pc:spChg>
        <pc:spChg chg="mod">
          <ac:chgData name="Patricia Rodrigues" userId="60902c38-8139-4ef1-ad90-b207eecd7cd5" providerId="ADAL" clId="{850D96A0-E9E0-496A-92A3-C45D87B016A9}" dt="2021-08-16T12:45:11.613" v="299" actId="1076"/>
          <ac:spMkLst>
            <pc:docMk/>
            <pc:sldMk cId="2561088801" sldId="256"/>
            <ac:spMk id="14" creationId="{70D890CC-39D2-417D-BDD0-A8693B618486}"/>
          </ac:spMkLst>
        </pc:spChg>
        <pc:picChg chg="add mod ord">
          <ac:chgData name="Patricia Rodrigues" userId="60902c38-8139-4ef1-ad90-b207eecd7cd5" providerId="ADAL" clId="{850D96A0-E9E0-496A-92A3-C45D87B016A9}" dt="2021-08-16T12:44:49.172" v="297" actId="167"/>
          <ac:picMkLst>
            <pc:docMk/>
            <pc:sldMk cId="2561088801" sldId="256"/>
            <ac:picMk id="7" creationId="{B95B8917-DBB1-4F72-88EF-2B36CB7AF408}"/>
          </ac:picMkLst>
        </pc:picChg>
        <pc:picChg chg="del mod">
          <ac:chgData name="Patricia Rodrigues" userId="60902c38-8139-4ef1-ad90-b207eecd7cd5" providerId="ADAL" clId="{850D96A0-E9E0-496A-92A3-C45D87B016A9}" dt="2021-08-16T12:45:02.757" v="298" actId="478"/>
          <ac:picMkLst>
            <pc:docMk/>
            <pc:sldMk cId="2561088801" sldId="256"/>
            <ac:picMk id="21" creationId="{14D91FE6-70EA-4F8E-AB54-F2CEE73B859D}"/>
          </ac:picMkLst>
        </pc:picChg>
        <pc:cxnChg chg="mod">
          <ac:chgData name="Patricia Rodrigues" userId="60902c38-8139-4ef1-ad90-b207eecd7cd5" providerId="ADAL" clId="{850D96A0-E9E0-496A-92A3-C45D87B016A9}" dt="2021-08-16T12:34:24.195" v="4" actId="1076"/>
          <ac:cxnSpMkLst>
            <pc:docMk/>
            <pc:sldMk cId="2561088801" sldId="256"/>
            <ac:cxnSpMk id="17" creationId="{8115938E-9317-4425-AA44-05BAD2544017}"/>
          </ac:cxnSpMkLst>
        </pc:cxnChg>
      </pc:sldChg>
      <pc:sldChg chg="modSp mod">
        <pc:chgData name="Patricia Rodrigues" userId="60902c38-8139-4ef1-ad90-b207eecd7cd5" providerId="ADAL" clId="{850D96A0-E9E0-496A-92A3-C45D87B016A9}" dt="2021-08-16T12:40:15.715" v="281"/>
        <pc:sldMkLst>
          <pc:docMk/>
          <pc:sldMk cId="2941808928" sldId="257"/>
        </pc:sldMkLst>
        <pc:spChg chg="mod">
          <ac:chgData name="Patricia Rodrigues" userId="60902c38-8139-4ef1-ad90-b207eecd7cd5" providerId="ADAL" clId="{850D96A0-E9E0-496A-92A3-C45D87B016A9}" dt="2021-08-16T12:40:15.715" v="281"/>
          <ac:spMkLst>
            <pc:docMk/>
            <pc:sldMk cId="2941808928" sldId="257"/>
            <ac:spMk id="3" creationId="{BAD1BAF5-EA8E-4672-B9FA-96F578897C9F}"/>
          </ac:spMkLst>
        </pc:spChg>
      </pc:sldChg>
      <pc:sldChg chg="modSp mod">
        <pc:chgData name="Patricia Rodrigues" userId="60902c38-8139-4ef1-ad90-b207eecd7cd5" providerId="ADAL" clId="{850D96A0-E9E0-496A-92A3-C45D87B016A9}" dt="2021-08-16T12:41:42.606" v="289"/>
        <pc:sldMkLst>
          <pc:docMk/>
          <pc:sldMk cId="1156690605" sldId="258"/>
        </pc:sldMkLst>
        <pc:spChg chg="mod">
          <ac:chgData name="Patricia Rodrigues" userId="60902c38-8139-4ef1-ad90-b207eecd7cd5" providerId="ADAL" clId="{850D96A0-E9E0-496A-92A3-C45D87B016A9}" dt="2021-08-16T12:41:42.606" v="289"/>
          <ac:spMkLst>
            <pc:docMk/>
            <pc:sldMk cId="1156690605" sldId="258"/>
            <ac:spMk id="3" creationId="{BAD1BAF5-EA8E-4672-B9FA-96F578897C9F}"/>
          </ac:spMkLst>
        </pc:spChg>
      </pc:sldChg>
    </pc:docChg>
  </pc:docChgLst>
  <pc:docChgLst>
    <pc:chgData name="Patricia Rodrigues" userId="60902c38-8139-4ef1-ad90-b207eecd7cd5" providerId="ADAL" clId="{2D6E38A6-B307-43CD-A887-9DCEE9E881F1}"/>
    <pc:docChg chg="undo custSel delSld modSld">
      <pc:chgData name="Patricia Rodrigues" userId="60902c38-8139-4ef1-ad90-b207eecd7cd5" providerId="ADAL" clId="{2D6E38A6-B307-43CD-A887-9DCEE9E881F1}" dt="2023-09-27T15:56:53.271" v="270" actId="2696"/>
      <pc:docMkLst>
        <pc:docMk/>
      </pc:docMkLst>
      <pc:sldChg chg="addSp delSp modSp mod">
        <pc:chgData name="Patricia Rodrigues" userId="60902c38-8139-4ef1-ad90-b207eecd7cd5" providerId="ADAL" clId="{2D6E38A6-B307-43CD-A887-9DCEE9E881F1}" dt="2023-09-27T13:22:08.843" v="255" actId="20577"/>
        <pc:sldMkLst>
          <pc:docMk/>
          <pc:sldMk cId="2561088801" sldId="256"/>
        </pc:sldMkLst>
        <pc:spChg chg="mod">
          <ac:chgData name="Patricia Rodrigues" userId="60902c38-8139-4ef1-ad90-b207eecd7cd5" providerId="ADAL" clId="{2D6E38A6-B307-43CD-A887-9DCEE9E881F1}" dt="2023-09-27T13:22:08.843" v="255" actId="20577"/>
          <ac:spMkLst>
            <pc:docMk/>
            <pc:sldMk cId="2561088801" sldId="256"/>
            <ac:spMk id="2" creationId="{A6199C52-EC7B-4D71-8DA2-B1DC01880EEB}"/>
          </ac:spMkLst>
        </pc:spChg>
        <pc:spChg chg="mod">
          <ac:chgData name="Patricia Rodrigues" userId="60902c38-8139-4ef1-ad90-b207eecd7cd5" providerId="ADAL" clId="{2D6E38A6-B307-43CD-A887-9DCEE9E881F1}" dt="2023-09-23T14:50:07.977" v="13" actId="20577"/>
          <ac:spMkLst>
            <pc:docMk/>
            <pc:sldMk cId="2561088801" sldId="256"/>
            <ac:spMk id="11" creationId="{A3719CD6-C787-4EF2-82A9-0D20F8DDB775}"/>
          </ac:spMkLst>
        </pc:spChg>
        <pc:spChg chg="mod">
          <ac:chgData name="Patricia Rodrigues" userId="60902c38-8139-4ef1-ad90-b207eecd7cd5" providerId="ADAL" clId="{2D6E38A6-B307-43CD-A887-9DCEE9E881F1}" dt="2023-09-23T14:49:55.113" v="12" actId="20577"/>
          <ac:spMkLst>
            <pc:docMk/>
            <pc:sldMk cId="2561088801" sldId="256"/>
            <ac:spMk id="13" creationId="{19481CB1-DAF3-4A31-BF6B-C411F3EDB580}"/>
          </ac:spMkLst>
        </pc:spChg>
        <pc:picChg chg="add mod ord">
          <ac:chgData name="Patricia Rodrigues" userId="60902c38-8139-4ef1-ad90-b207eecd7cd5" providerId="ADAL" clId="{2D6E38A6-B307-43CD-A887-9DCEE9E881F1}" dt="2023-09-23T14:49:26.439" v="4" actId="167"/>
          <ac:picMkLst>
            <pc:docMk/>
            <pc:sldMk cId="2561088801" sldId="256"/>
            <ac:picMk id="5" creationId="{B3144482-71D0-9982-DED4-F3A4F532F053}"/>
          </ac:picMkLst>
        </pc:picChg>
        <pc:picChg chg="del">
          <ac:chgData name="Patricia Rodrigues" userId="60902c38-8139-4ef1-ad90-b207eecd7cd5" providerId="ADAL" clId="{2D6E38A6-B307-43CD-A887-9DCEE9E881F1}" dt="2023-09-23T14:49:18.572" v="2" actId="478"/>
          <ac:picMkLst>
            <pc:docMk/>
            <pc:sldMk cId="2561088801" sldId="256"/>
            <ac:picMk id="7" creationId="{8B13C554-3B0D-F367-3CAB-9C665D6C0B1E}"/>
          </ac:picMkLst>
        </pc:picChg>
      </pc:sldChg>
      <pc:sldChg chg="modSp del mod">
        <pc:chgData name="Patricia Rodrigues" userId="60902c38-8139-4ef1-ad90-b207eecd7cd5" providerId="ADAL" clId="{2D6E38A6-B307-43CD-A887-9DCEE9E881F1}" dt="2023-09-27T15:56:50.106" v="269" actId="2696"/>
        <pc:sldMkLst>
          <pc:docMk/>
          <pc:sldMk cId="2941808928" sldId="257"/>
        </pc:sldMkLst>
        <pc:spChg chg="mod">
          <ac:chgData name="Patricia Rodrigues" userId="60902c38-8139-4ef1-ad90-b207eecd7cd5" providerId="ADAL" clId="{2D6E38A6-B307-43CD-A887-9DCEE9E881F1}" dt="2023-09-23T14:51:51.892" v="65" actId="20577"/>
          <ac:spMkLst>
            <pc:docMk/>
            <pc:sldMk cId="2941808928" sldId="257"/>
            <ac:spMk id="2" creationId="{11830FEF-F9CA-46D0-AE4B-A49708446767}"/>
          </ac:spMkLst>
        </pc:spChg>
        <pc:spChg chg="mod">
          <ac:chgData name="Patricia Rodrigues" userId="60902c38-8139-4ef1-ad90-b207eecd7cd5" providerId="ADAL" clId="{2D6E38A6-B307-43CD-A887-9DCEE9E881F1}" dt="2023-09-27T13:24:40.523" v="268" actId="13926"/>
          <ac:spMkLst>
            <pc:docMk/>
            <pc:sldMk cId="2941808928" sldId="257"/>
            <ac:spMk id="3" creationId="{BAD1BAF5-EA8E-4672-B9FA-96F578897C9F}"/>
          </ac:spMkLst>
        </pc:spChg>
      </pc:sldChg>
      <pc:sldChg chg="modSp del mod">
        <pc:chgData name="Patricia Rodrigues" userId="60902c38-8139-4ef1-ad90-b207eecd7cd5" providerId="ADAL" clId="{2D6E38A6-B307-43CD-A887-9DCEE9E881F1}" dt="2023-09-27T15:56:53.271" v="270" actId="2696"/>
        <pc:sldMkLst>
          <pc:docMk/>
          <pc:sldMk cId="1156690605" sldId="258"/>
        </pc:sldMkLst>
        <pc:spChg chg="mod">
          <ac:chgData name="Patricia Rodrigues" userId="60902c38-8139-4ef1-ad90-b207eecd7cd5" providerId="ADAL" clId="{2D6E38A6-B307-43CD-A887-9DCEE9E881F1}" dt="2023-09-23T14:55:46.375" v="161" actId="20577"/>
          <ac:spMkLst>
            <pc:docMk/>
            <pc:sldMk cId="1156690605" sldId="258"/>
            <ac:spMk id="2" creationId="{11830FEF-F9CA-46D0-AE4B-A49708446767}"/>
          </ac:spMkLst>
        </pc:spChg>
        <pc:spChg chg="mod">
          <ac:chgData name="Patricia Rodrigues" userId="60902c38-8139-4ef1-ad90-b207eecd7cd5" providerId="ADAL" clId="{2D6E38A6-B307-43CD-A887-9DCEE9E881F1}" dt="2023-09-23T14:57:19.299" v="200" actId="20577"/>
          <ac:spMkLst>
            <pc:docMk/>
            <pc:sldMk cId="1156690605" sldId="258"/>
            <ac:spMk id="3" creationId="{BAD1BAF5-EA8E-4672-B9FA-96F578897C9F}"/>
          </ac:spMkLst>
        </pc:spChg>
      </pc:sldChg>
    </pc:docChg>
  </pc:docChgLst>
  <pc:docChgLst>
    <pc:chgData name="Patricia Rodrigues" userId="60902c38-8139-4ef1-ad90-b207eecd7cd5" providerId="ADAL" clId="{DF13967B-3A53-4BE3-A5CF-2E42A5CE0C7E}"/>
    <pc:docChg chg="custSel modSld">
      <pc:chgData name="Patricia Rodrigues" userId="60902c38-8139-4ef1-ad90-b207eecd7cd5" providerId="ADAL" clId="{DF13967B-3A53-4BE3-A5CF-2E42A5CE0C7E}" dt="2022-10-21T12:18:06.698" v="620" actId="20577"/>
      <pc:docMkLst>
        <pc:docMk/>
      </pc:docMkLst>
      <pc:sldChg chg="addSp delSp modSp mod">
        <pc:chgData name="Patricia Rodrigues" userId="60902c38-8139-4ef1-ad90-b207eecd7cd5" providerId="ADAL" clId="{DF13967B-3A53-4BE3-A5CF-2E42A5CE0C7E}" dt="2022-10-21T12:16:19.189" v="518" actId="478"/>
        <pc:sldMkLst>
          <pc:docMk/>
          <pc:sldMk cId="2561088801" sldId="256"/>
        </pc:sldMkLst>
        <pc:spChg chg="mod">
          <ac:chgData name="Patricia Rodrigues" userId="60902c38-8139-4ef1-ad90-b207eecd7cd5" providerId="ADAL" clId="{DF13967B-3A53-4BE3-A5CF-2E42A5CE0C7E}" dt="2022-10-21T11:58:46.161" v="517" actId="20577"/>
          <ac:spMkLst>
            <pc:docMk/>
            <pc:sldMk cId="2561088801" sldId="256"/>
            <ac:spMk id="2" creationId="{A6199C52-EC7B-4D71-8DA2-B1DC01880EEB}"/>
          </ac:spMkLst>
        </pc:spChg>
        <pc:spChg chg="del">
          <ac:chgData name="Patricia Rodrigues" userId="60902c38-8139-4ef1-ad90-b207eecd7cd5" providerId="ADAL" clId="{DF13967B-3A53-4BE3-A5CF-2E42A5CE0C7E}" dt="2022-09-28T09:00:09.140" v="37" actId="478"/>
          <ac:spMkLst>
            <pc:docMk/>
            <pc:sldMk cId="2561088801" sldId="256"/>
            <ac:spMk id="5" creationId="{9E0E7DDE-837E-4D1B-B9F6-53B45F6FB6EE}"/>
          </ac:spMkLst>
        </pc:spChg>
        <pc:spChg chg="mod">
          <ac:chgData name="Patricia Rodrigues" userId="60902c38-8139-4ef1-ad90-b207eecd7cd5" providerId="ADAL" clId="{DF13967B-3A53-4BE3-A5CF-2E42A5CE0C7E}" dt="2022-09-28T09:01:12.684" v="47" actId="1076"/>
          <ac:spMkLst>
            <pc:docMk/>
            <pc:sldMk cId="2561088801" sldId="256"/>
            <ac:spMk id="9" creationId="{03C90B30-92E4-AA27-0220-7D8F7C3587B4}"/>
          </ac:spMkLst>
        </pc:spChg>
        <pc:picChg chg="add del mod">
          <ac:chgData name="Patricia Rodrigues" userId="60902c38-8139-4ef1-ad90-b207eecd7cd5" providerId="ADAL" clId="{DF13967B-3A53-4BE3-A5CF-2E42A5CE0C7E}" dt="2022-10-21T12:16:19.189" v="518" actId="478"/>
          <ac:picMkLst>
            <pc:docMk/>
            <pc:sldMk cId="2561088801" sldId="256"/>
            <ac:picMk id="6" creationId="{8DFE58C0-630A-3753-69A0-56EB0AC3DF11}"/>
          </ac:picMkLst>
        </pc:picChg>
      </pc:sldChg>
      <pc:sldChg chg="modSp mod">
        <pc:chgData name="Patricia Rodrigues" userId="60902c38-8139-4ef1-ad90-b207eecd7cd5" providerId="ADAL" clId="{DF13967B-3A53-4BE3-A5CF-2E42A5CE0C7E}" dt="2022-10-21T12:17:40.389" v="596" actId="20577"/>
        <pc:sldMkLst>
          <pc:docMk/>
          <pc:sldMk cId="2941808928" sldId="257"/>
        </pc:sldMkLst>
        <pc:spChg chg="mod">
          <ac:chgData name="Patricia Rodrigues" userId="60902c38-8139-4ef1-ad90-b207eecd7cd5" providerId="ADAL" clId="{DF13967B-3A53-4BE3-A5CF-2E42A5CE0C7E}" dt="2022-10-21T12:17:40.389" v="596" actId="20577"/>
          <ac:spMkLst>
            <pc:docMk/>
            <pc:sldMk cId="2941808928" sldId="257"/>
            <ac:spMk id="3" creationId="{BAD1BAF5-EA8E-4672-B9FA-96F578897C9F}"/>
          </ac:spMkLst>
        </pc:spChg>
      </pc:sldChg>
      <pc:sldChg chg="modSp mod">
        <pc:chgData name="Patricia Rodrigues" userId="60902c38-8139-4ef1-ad90-b207eecd7cd5" providerId="ADAL" clId="{DF13967B-3A53-4BE3-A5CF-2E42A5CE0C7E}" dt="2022-10-21T12:18:06.698" v="620" actId="20577"/>
        <pc:sldMkLst>
          <pc:docMk/>
          <pc:sldMk cId="1156690605" sldId="258"/>
        </pc:sldMkLst>
        <pc:spChg chg="mod">
          <ac:chgData name="Patricia Rodrigues" userId="60902c38-8139-4ef1-ad90-b207eecd7cd5" providerId="ADAL" clId="{DF13967B-3A53-4BE3-A5CF-2E42A5CE0C7E}" dt="2022-10-21T12:18:06.698" v="620" actId="20577"/>
          <ac:spMkLst>
            <pc:docMk/>
            <pc:sldMk cId="1156690605" sldId="258"/>
            <ac:spMk id="3" creationId="{BAD1BAF5-EA8E-4672-B9FA-96F578897C9F}"/>
          </ac:spMkLst>
        </pc:spChg>
      </pc:sldChg>
    </pc:docChg>
  </pc:docChgLst>
  <pc:docChgLst>
    <pc:chgData name="Patricia Rodrigues" userId="60902c38-8139-4ef1-ad90-b207eecd7cd5" providerId="ADAL" clId="{2BE8F971-3AB4-4F29-B526-51A66240A916}"/>
    <pc:docChg chg="undo custSel modSld">
      <pc:chgData name="Patricia Rodrigues" userId="60902c38-8139-4ef1-ad90-b207eecd7cd5" providerId="ADAL" clId="{2BE8F971-3AB4-4F29-B526-51A66240A916}" dt="2022-09-28T08:57:47.043" v="196" actId="1076"/>
      <pc:docMkLst>
        <pc:docMk/>
      </pc:docMkLst>
      <pc:sldChg chg="addSp delSp modSp mod">
        <pc:chgData name="Patricia Rodrigues" userId="60902c38-8139-4ef1-ad90-b207eecd7cd5" providerId="ADAL" clId="{2BE8F971-3AB4-4F29-B526-51A66240A916}" dt="2022-09-28T08:57:47.043" v="196" actId="1076"/>
        <pc:sldMkLst>
          <pc:docMk/>
          <pc:sldMk cId="2561088801" sldId="256"/>
        </pc:sldMkLst>
        <pc:spChg chg="mod">
          <ac:chgData name="Patricia Rodrigues" userId="60902c38-8139-4ef1-ad90-b207eecd7cd5" providerId="ADAL" clId="{2BE8F971-3AB4-4F29-B526-51A66240A916}" dt="2022-09-28T08:56:19.004" v="181" actId="1076"/>
          <ac:spMkLst>
            <pc:docMk/>
            <pc:sldMk cId="2561088801" sldId="256"/>
            <ac:spMk id="5" creationId="{9E0E7DDE-837E-4D1B-B9F6-53B45F6FB6EE}"/>
          </ac:spMkLst>
        </pc:spChg>
        <pc:spChg chg="del mod">
          <ac:chgData name="Patricia Rodrigues" userId="60902c38-8139-4ef1-ad90-b207eecd7cd5" providerId="ADAL" clId="{2BE8F971-3AB4-4F29-B526-51A66240A916}" dt="2022-09-28T08:54:37.375" v="174" actId="478"/>
          <ac:spMkLst>
            <pc:docMk/>
            <pc:sldMk cId="2561088801" sldId="256"/>
            <ac:spMk id="6" creationId="{B867C87B-4D8D-44F2-948A-0D3E7F1E8D8E}"/>
          </ac:spMkLst>
        </pc:spChg>
        <pc:spChg chg="add mod">
          <ac:chgData name="Patricia Rodrigues" userId="60902c38-8139-4ef1-ad90-b207eecd7cd5" providerId="ADAL" clId="{2BE8F971-3AB4-4F29-B526-51A66240A916}" dt="2022-09-28T08:54:32.806" v="173" actId="114"/>
          <ac:spMkLst>
            <pc:docMk/>
            <pc:sldMk cId="2561088801" sldId="256"/>
            <ac:spMk id="9" creationId="{03C90B30-92E4-AA27-0220-7D8F7C3587B4}"/>
          </ac:spMkLst>
        </pc:spChg>
        <pc:spChg chg="mod">
          <ac:chgData name="Patricia Rodrigues" userId="60902c38-8139-4ef1-ad90-b207eecd7cd5" providerId="ADAL" clId="{2BE8F971-3AB4-4F29-B526-51A66240A916}" dt="2022-09-28T08:57:13.086" v="191" actId="6549"/>
          <ac:spMkLst>
            <pc:docMk/>
            <pc:sldMk cId="2561088801" sldId="256"/>
            <ac:spMk id="11" creationId="{A3719CD6-C787-4EF2-82A9-0D20F8DDB775}"/>
          </ac:spMkLst>
        </pc:spChg>
        <pc:spChg chg="mod">
          <ac:chgData name="Patricia Rodrigues" userId="60902c38-8139-4ef1-ad90-b207eecd7cd5" providerId="ADAL" clId="{2BE8F971-3AB4-4F29-B526-51A66240A916}" dt="2022-09-28T08:57:18.228" v="192" actId="1076"/>
          <ac:spMkLst>
            <pc:docMk/>
            <pc:sldMk cId="2561088801" sldId="256"/>
            <ac:spMk id="12" creationId="{D2C23097-1B21-4303-BF69-253C51F8B020}"/>
          </ac:spMkLst>
        </pc:spChg>
        <pc:spChg chg="mod">
          <ac:chgData name="Patricia Rodrigues" userId="60902c38-8139-4ef1-ad90-b207eecd7cd5" providerId="ADAL" clId="{2BE8F971-3AB4-4F29-B526-51A66240A916}" dt="2022-09-28T08:57:47.043" v="196" actId="1076"/>
          <ac:spMkLst>
            <pc:docMk/>
            <pc:sldMk cId="2561088801" sldId="256"/>
            <ac:spMk id="13" creationId="{19481CB1-DAF3-4A31-BF6B-C411F3EDB580}"/>
          </ac:spMkLst>
        </pc:spChg>
        <pc:picChg chg="mod">
          <ac:chgData name="Patricia Rodrigues" userId="60902c38-8139-4ef1-ad90-b207eecd7cd5" providerId="ADAL" clId="{2BE8F971-3AB4-4F29-B526-51A66240A916}" dt="2022-09-28T08:56:25.316" v="182" actId="1076"/>
          <ac:picMkLst>
            <pc:docMk/>
            <pc:sldMk cId="2561088801" sldId="256"/>
            <ac:picMk id="4" creationId="{0D7F66DF-534E-4AEE-BAE8-E4DC2053020E}"/>
          </ac:picMkLst>
        </pc:picChg>
        <pc:picChg chg="add mod ord">
          <ac:chgData name="Patricia Rodrigues" userId="60902c38-8139-4ef1-ad90-b207eecd7cd5" providerId="ADAL" clId="{2BE8F971-3AB4-4F29-B526-51A66240A916}" dt="2022-09-28T08:52:05.940" v="138" actId="1076"/>
          <ac:picMkLst>
            <pc:docMk/>
            <pc:sldMk cId="2561088801" sldId="256"/>
            <ac:picMk id="7" creationId="{8B13C554-3B0D-F367-3CAB-9C665D6C0B1E}"/>
          </ac:picMkLst>
        </pc:picChg>
        <pc:picChg chg="del mod">
          <ac:chgData name="Patricia Rodrigues" userId="60902c38-8139-4ef1-ad90-b207eecd7cd5" providerId="ADAL" clId="{2BE8F971-3AB4-4F29-B526-51A66240A916}" dt="2022-09-28T08:55:28.831" v="175" actId="478"/>
          <ac:picMkLst>
            <pc:docMk/>
            <pc:sldMk cId="2561088801" sldId="256"/>
            <ac:picMk id="1026" creationId="{732AD03D-2367-48CB-9776-5334D6FE8BE3}"/>
          </ac:picMkLst>
        </pc:picChg>
        <pc:cxnChg chg="mod">
          <ac:chgData name="Patricia Rodrigues" userId="60902c38-8139-4ef1-ad90-b207eecd7cd5" providerId="ADAL" clId="{2BE8F971-3AB4-4F29-B526-51A66240A916}" dt="2022-09-28T08:57:41.124" v="195" actId="14100"/>
          <ac:cxnSpMkLst>
            <pc:docMk/>
            <pc:sldMk cId="2561088801" sldId="256"/>
            <ac:cxnSpMk id="15" creationId="{E4CD0098-22B5-48AA-A79B-9CDAF7239974}"/>
          </ac:cxnSpMkLst>
        </pc:cxnChg>
        <pc:cxnChg chg="mod">
          <ac:chgData name="Patricia Rodrigues" userId="60902c38-8139-4ef1-ad90-b207eecd7cd5" providerId="ADAL" clId="{2BE8F971-3AB4-4F29-B526-51A66240A916}" dt="2022-09-28T08:57:30.468" v="193" actId="14100"/>
          <ac:cxnSpMkLst>
            <pc:docMk/>
            <pc:sldMk cId="2561088801" sldId="256"/>
            <ac:cxnSpMk id="17" creationId="{8115938E-9317-4425-AA44-05BAD2544017}"/>
          </ac:cxnSpMkLst>
        </pc:cxnChg>
      </pc:sldChg>
      <pc:sldChg chg="delSp modSp mod">
        <pc:chgData name="Patricia Rodrigues" userId="60902c38-8139-4ef1-ad90-b207eecd7cd5" providerId="ADAL" clId="{2BE8F971-3AB4-4F29-B526-51A66240A916}" dt="2022-09-15T10:07:00.633" v="124" actId="20577"/>
        <pc:sldMkLst>
          <pc:docMk/>
          <pc:sldMk cId="2941808928" sldId="257"/>
        </pc:sldMkLst>
        <pc:spChg chg="mod">
          <ac:chgData name="Patricia Rodrigues" userId="60902c38-8139-4ef1-ad90-b207eecd7cd5" providerId="ADAL" clId="{2BE8F971-3AB4-4F29-B526-51A66240A916}" dt="2022-09-15T10:04:34.550" v="26" actId="1076"/>
          <ac:spMkLst>
            <pc:docMk/>
            <pc:sldMk cId="2941808928" sldId="257"/>
            <ac:spMk id="2" creationId="{11830FEF-F9CA-46D0-AE4B-A49708446767}"/>
          </ac:spMkLst>
        </pc:spChg>
        <pc:spChg chg="mod">
          <ac:chgData name="Patricia Rodrigues" userId="60902c38-8139-4ef1-ad90-b207eecd7cd5" providerId="ADAL" clId="{2BE8F971-3AB4-4F29-B526-51A66240A916}" dt="2022-09-15T10:07:00.633" v="124" actId="20577"/>
          <ac:spMkLst>
            <pc:docMk/>
            <pc:sldMk cId="2941808928" sldId="257"/>
            <ac:spMk id="3" creationId="{BAD1BAF5-EA8E-4672-B9FA-96F578897C9F}"/>
          </ac:spMkLst>
        </pc:spChg>
        <pc:picChg chg="mod">
          <ac:chgData name="Patricia Rodrigues" userId="60902c38-8139-4ef1-ad90-b207eecd7cd5" providerId="ADAL" clId="{2BE8F971-3AB4-4F29-B526-51A66240A916}" dt="2022-09-15T10:04:51.667" v="29" actId="1076"/>
          <ac:picMkLst>
            <pc:docMk/>
            <pc:sldMk cId="2941808928" sldId="257"/>
            <ac:picMk id="5" creationId="{46B98C7F-33DA-4022-9BFF-B4246ED2D730}"/>
          </ac:picMkLst>
        </pc:picChg>
        <pc:picChg chg="del">
          <ac:chgData name="Patricia Rodrigues" userId="60902c38-8139-4ef1-ad90-b207eecd7cd5" providerId="ADAL" clId="{2BE8F971-3AB4-4F29-B526-51A66240A916}" dt="2022-09-15T10:04:21.944" v="25" actId="478"/>
          <ac:picMkLst>
            <pc:docMk/>
            <pc:sldMk cId="2941808928" sldId="257"/>
            <ac:picMk id="2050" creationId="{7AB5512A-EB34-4049-837A-5EF67F7198E3}"/>
          </ac:picMkLst>
        </pc:picChg>
      </pc:sldChg>
      <pc:sldChg chg="delSp modSp mod">
        <pc:chgData name="Patricia Rodrigues" userId="60902c38-8139-4ef1-ad90-b207eecd7cd5" providerId="ADAL" clId="{2BE8F971-3AB4-4F29-B526-51A66240A916}" dt="2022-09-15T10:07:27.784" v="128" actId="20577"/>
        <pc:sldMkLst>
          <pc:docMk/>
          <pc:sldMk cId="1156690605" sldId="258"/>
        </pc:sldMkLst>
        <pc:spChg chg="mod">
          <ac:chgData name="Patricia Rodrigues" userId="60902c38-8139-4ef1-ad90-b207eecd7cd5" providerId="ADAL" clId="{2BE8F971-3AB4-4F29-B526-51A66240A916}" dt="2022-09-15T10:05:24.816" v="37" actId="1076"/>
          <ac:spMkLst>
            <pc:docMk/>
            <pc:sldMk cId="1156690605" sldId="258"/>
            <ac:spMk id="2" creationId="{11830FEF-F9CA-46D0-AE4B-A49708446767}"/>
          </ac:spMkLst>
        </pc:spChg>
        <pc:spChg chg="mod">
          <ac:chgData name="Patricia Rodrigues" userId="60902c38-8139-4ef1-ad90-b207eecd7cd5" providerId="ADAL" clId="{2BE8F971-3AB4-4F29-B526-51A66240A916}" dt="2022-09-15T10:07:27.784" v="128" actId="20577"/>
          <ac:spMkLst>
            <pc:docMk/>
            <pc:sldMk cId="1156690605" sldId="258"/>
            <ac:spMk id="3" creationId="{BAD1BAF5-EA8E-4672-B9FA-96F578897C9F}"/>
          </ac:spMkLst>
        </pc:spChg>
        <pc:picChg chg="mod">
          <ac:chgData name="Patricia Rodrigues" userId="60902c38-8139-4ef1-ad90-b207eecd7cd5" providerId="ADAL" clId="{2BE8F971-3AB4-4F29-B526-51A66240A916}" dt="2022-09-15T10:05:30.687" v="38" actId="1076"/>
          <ac:picMkLst>
            <pc:docMk/>
            <pc:sldMk cId="1156690605" sldId="258"/>
            <ac:picMk id="4" creationId="{488A1E8E-76EE-45E0-AAE0-75AC578A7023}"/>
          </ac:picMkLst>
        </pc:picChg>
        <pc:picChg chg="del">
          <ac:chgData name="Patricia Rodrigues" userId="60902c38-8139-4ef1-ad90-b207eecd7cd5" providerId="ADAL" clId="{2BE8F971-3AB4-4F29-B526-51A66240A916}" dt="2022-09-15T10:05:14.266" v="32" actId="478"/>
          <ac:picMkLst>
            <pc:docMk/>
            <pc:sldMk cId="1156690605" sldId="258"/>
            <ac:picMk id="6" creationId="{FC3D1178-180D-42AA-97E2-8F84146466FA}"/>
          </ac:picMkLst>
        </pc:picChg>
      </pc:sldChg>
    </pc:docChg>
  </pc:docChgLst>
  <pc:docChgLst>
    <pc:chgData name="Patricia Rodrigues" userId="60902c38-8139-4ef1-ad90-b207eecd7cd5" providerId="ADAL" clId="{653130A7-CFC6-4CB1-8D36-B515041CC0D1}"/>
    <pc:docChg chg="undo custSel modSld modNotesMaster">
      <pc:chgData name="Patricia Rodrigues" userId="60902c38-8139-4ef1-ad90-b207eecd7cd5" providerId="ADAL" clId="{653130A7-CFC6-4CB1-8D36-B515041CC0D1}" dt="2021-10-15T08:38:02.890" v="4107" actId="20577"/>
      <pc:docMkLst>
        <pc:docMk/>
      </pc:docMkLst>
      <pc:sldChg chg="addSp delSp modSp mod">
        <pc:chgData name="Patricia Rodrigues" userId="60902c38-8139-4ef1-ad90-b207eecd7cd5" providerId="ADAL" clId="{653130A7-CFC6-4CB1-8D36-B515041CC0D1}" dt="2021-10-14T11:36:45.438" v="4051" actId="1076"/>
        <pc:sldMkLst>
          <pc:docMk/>
          <pc:sldMk cId="2561088801" sldId="256"/>
        </pc:sldMkLst>
        <pc:spChg chg="add mod">
          <ac:chgData name="Patricia Rodrigues" userId="60902c38-8139-4ef1-ad90-b207eecd7cd5" providerId="ADAL" clId="{653130A7-CFC6-4CB1-8D36-B515041CC0D1}" dt="2021-10-14T11:34:35.123" v="4048" actId="20577"/>
          <ac:spMkLst>
            <pc:docMk/>
            <pc:sldMk cId="2561088801" sldId="256"/>
            <ac:spMk id="2" creationId="{A6199C52-EC7B-4D71-8DA2-B1DC01880EEB}"/>
          </ac:spMkLst>
        </pc:spChg>
        <pc:spChg chg="del mod">
          <ac:chgData name="Patricia Rodrigues" userId="60902c38-8139-4ef1-ad90-b207eecd7cd5" providerId="ADAL" clId="{653130A7-CFC6-4CB1-8D36-B515041CC0D1}" dt="2021-10-14T08:27:52.476" v="106" actId="478"/>
          <ac:spMkLst>
            <pc:docMk/>
            <pc:sldMk cId="2561088801" sldId="256"/>
            <ac:spMk id="3" creationId="{DCB5360A-0932-40C9-8E46-9CC591169EB3}"/>
          </ac:spMkLst>
        </pc:spChg>
        <pc:spChg chg="mod">
          <ac:chgData name="Patricia Rodrigues" userId="60902c38-8139-4ef1-ad90-b207eecd7cd5" providerId="ADAL" clId="{653130A7-CFC6-4CB1-8D36-B515041CC0D1}" dt="2021-10-14T11:36:45.438" v="4051" actId="1076"/>
          <ac:spMkLst>
            <pc:docMk/>
            <pc:sldMk cId="2561088801" sldId="256"/>
            <ac:spMk id="5" creationId="{9E0E7DDE-837E-4D1B-B9F6-53B45F6FB6EE}"/>
          </ac:spMkLst>
        </pc:spChg>
        <pc:spChg chg="mod">
          <ac:chgData name="Patricia Rodrigues" userId="60902c38-8139-4ef1-ad90-b207eecd7cd5" providerId="ADAL" clId="{653130A7-CFC6-4CB1-8D36-B515041CC0D1}" dt="2021-10-14T11:36:29.817" v="4049" actId="1076"/>
          <ac:spMkLst>
            <pc:docMk/>
            <pc:sldMk cId="2561088801" sldId="256"/>
            <ac:spMk id="6" creationId="{B867C87B-4D8D-44F2-948A-0D3E7F1E8D8E}"/>
          </ac:spMkLst>
        </pc:spChg>
        <pc:spChg chg="mod">
          <ac:chgData name="Patricia Rodrigues" userId="60902c38-8139-4ef1-ad90-b207eecd7cd5" providerId="ADAL" clId="{653130A7-CFC6-4CB1-8D36-B515041CC0D1}" dt="2021-10-14T08:26:11.724" v="71" actId="20577"/>
          <ac:spMkLst>
            <pc:docMk/>
            <pc:sldMk cId="2561088801" sldId="256"/>
            <ac:spMk id="11" creationId="{A3719CD6-C787-4EF2-82A9-0D20F8DDB775}"/>
          </ac:spMkLst>
        </pc:spChg>
        <pc:spChg chg="mod">
          <ac:chgData name="Patricia Rodrigues" userId="60902c38-8139-4ef1-ad90-b207eecd7cd5" providerId="ADAL" clId="{653130A7-CFC6-4CB1-8D36-B515041CC0D1}" dt="2021-10-14T08:26:41.707" v="91" actId="1076"/>
          <ac:spMkLst>
            <pc:docMk/>
            <pc:sldMk cId="2561088801" sldId="256"/>
            <ac:spMk id="12" creationId="{D2C23097-1B21-4303-BF69-253C51F8B020}"/>
          </ac:spMkLst>
        </pc:spChg>
        <pc:spChg chg="mod">
          <ac:chgData name="Patricia Rodrigues" userId="60902c38-8139-4ef1-ad90-b207eecd7cd5" providerId="ADAL" clId="{653130A7-CFC6-4CB1-8D36-B515041CC0D1}" dt="2021-10-14T08:26:26.459" v="74" actId="1076"/>
          <ac:spMkLst>
            <pc:docMk/>
            <pc:sldMk cId="2561088801" sldId="256"/>
            <ac:spMk id="13" creationId="{19481CB1-DAF3-4A31-BF6B-C411F3EDB580}"/>
          </ac:spMkLst>
        </pc:spChg>
        <pc:spChg chg="del mod">
          <ac:chgData name="Patricia Rodrigues" userId="60902c38-8139-4ef1-ad90-b207eecd7cd5" providerId="ADAL" clId="{653130A7-CFC6-4CB1-8D36-B515041CC0D1}" dt="2021-10-14T09:30:59.105" v="3887" actId="478"/>
          <ac:spMkLst>
            <pc:docMk/>
            <pc:sldMk cId="2561088801" sldId="256"/>
            <ac:spMk id="14" creationId="{70D890CC-39D2-417D-BDD0-A8693B618486}"/>
          </ac:spMkLst>
        </pc:spChg>
        <pc:spChg chg="add del mod">
          <ac:chgData name="Patricia Rodrigues" userId="60902c38-8139-4ef1-ad90-b207eecd7cd5" providerId="ADAL" clId="{653130A7-CFC6-4CB1-8D36-B515041CC0D1}" dt="2021-10-14T08:43:18.243" v="602" actId="478"/>
          <ac:spMkLst>
            <pc:docMk/>
            <pc:sldMk cId="2561088801" sldId="256"/>
            <ac:spMk id="16" creationId="{D436758C-8C3F-4667-8D51-ECE97D6B2111}"/>
          </ac:spMkLst>
        </pc:spChg>
        <pc:spChg chg="add mod">
          <ac:chgData name="Patricia Rodrigues" userId="60902c38-8139-4ef1-ad90-b207eecd7cd5" providerId="ADAL" clId="{653130A7-CFC6-4CB1-8D36-B515041CC0D1}" dt="2021-10-14T09:34:57.904" v="4002" actId="1076"/>
          <ac:spMkLst>
            <pc:docMk/>
            <pc:sldMk cId="2561088801" sldId="256"/>
            <ac:spMk id="18" creationId="{CA9D6489-3BE9-4272-BDE5-190CC373A40A}"/>
          </ac:spMkLst>
        </pc:spChg>
        <pc:picChg chg="del mod">
          <ac:chgData name="Patricia Rodrigues" userId="60902c38-8139-4ef1-ad90-b207eecd7cd5" providerId="ADAL" clId="{653130A7-CFC6-4CB1-8D36-B515041CC0D1}" dt="2021-10-14T08:27:08.197" v="93" actId="478"/>
          <ac:picMkLst>
            <pc:docMk/>
            <pc:sldMk cId="2561088801" sldId="256"/>
            <ac:picMk id="7" creationId="{B95B8917-DBB1-4F72-88EF-2B36CB7AF408}"/>
          </ac:picMkLst>
        </pc:picChg>
        <pc:picChg chg="add mod">
          <ac:chgData name="Patricia Rodrigues" userId="60902c38-8139-4ef1-ad90-b207eecd7cd5" providerId="ADAL" clId="{653130A7-CFC6-4CB1-8D36-B515041CC0D1}" dt="2021-10-14T08:43:31.958" v="609" actId="1076"/>
          <ac:picMkLst>
            <pc:docMk/>
            <pc:sldMk cId="2561088801" sldId="256"/>
            <ac:picMk id="10" creationId="{FEFAD5E1-001E-4364-B00E-00583DCADE86}"/>
          </ac:picMkLst>
        </pc:picChg>
        <pc:picChg chg="add mod">
          <ac:chgData name="Patricia Rodrigues" userId="60902c38-8139-4ef1-ad90-b207eecd7cd5" providerId="ADAL" clId="{653130A7-CFC6-4CB1-8D36-B515041CC0D1}" dt="2021-10-14T09:35:05.101" v="4003" actId="1076"/>
          <ac:picMkLst>
            <pc:docMk/>
            <pc:sldMk cId="2561088801" sldId="256"/>
            <ac:picMk id="1026" creationId="{732AD03D-2367-48CB-9776-5334D6FE8BE3}"/>
          </ac:picMkLst>
        </pc:picChg>
        <pc:cxnChg chg="mod">
          <ac:chgData name="Patricia Rodrigues" userId="60902c38-8139-4ef1-ad90-b207eecd7cd5" providerId="ADAL" clId="{653130A7-CFC6-4CB1-8D36-B515041CC0D1}" dt="2021-10-14T08:26:23.047" v="73" actId="1076"/>
          <ac:cxnSpMkLst>
            <pc:docMk/>
            <pc:sldMk cId="2561088801" sldId="256"/>
            <ac:cxnSpMk id="15" creationId="{E4CD0098-22B5-48AA-A79B-9CDAF7239974}"/>
          </ac:cxnSpMkLst>
        </pc:cxnChg>
      </pc:sldChg>
      <pc:sldChg chg="addSp delSp modSp mod">
        <pc:chgData name="Patricia Rodrigues" userId="60902c38-8139-4ef1-ad90-b207eecd7cd5" providerId="ADAL" clId="{653130A7-CFC6-4CB1-8D36-B515041CC0D1}" dt="2021-10-15T08:37:41.321" v="4076" actId="20577"/>
        <pc:sldMkLst>
          <pc:docMk/>
          <pc:sldMk cId="2941808928" sldId="257"/>
        </pc:sldMkLst>
        <pc:spChg chg="mod">
          <ac:chgData name="Patricia Rodrigues" userId="60902c38-8139-4ef1-ad90-b207eecd7cd5" providerId="ADAL" clId="{653130A7-CFC6-4CB1-8D36-B515041CC0D1}" dt="2021-10-14T09:08:48.177" v="2167" actId="20577"/>
          <ac:spMkLst>
            <pc:docMk/>
            <pc:sldMk cId="2941808928" sldId="257"/>
            <ac:spMk id="2" creationId="{11830FEF-F9CA-46D0-AE4B-A49708446767}"/>
          </ac:spMkLst>
        </pc:spChg>
        <pc:spChg chg="mod">
          <ac:chgData name="Patricia Rodrigues" userId="60902c38-8139-4ef1-ad90-b207eecd7cd5" providerId="ADAL" clId="{653130A7-CFC6-4CB1-8D36-B515041CC0D1}" dt="2021-10-15T08:37:41.321" v="4076" actId="20577"/>
          <ac:spMkLst>
            <pc:docMk/>
            <pc:sldMk cId="2941808928" sldId="257"/>
            <ac:spMk id="3" creationId="{BAD1BAF5-EA8E-4672-B9FA-96F578897C9F}"/>
          </ac:spMkLst>
        </pc:spChg>
        <pc:picChg chg="del mod">
          <ac:chgData name="Patricia Rodrigues" userId="60902c38-8139-4ef1-ad90-b207eecd7cd5" providerId="ADAL" clId="{653130A7-CFC6-4CB1-8D36-B515041CC0D1}" dt="2021-10-14T08:44:49.694" v="617" actId="478"/>
          <ac:picMkLst>
            <pc:docMk/>
            <pc:sldMk cId="2941808928" sldId="257"/>
            <ac:picMk id="11" creationId="{E1C50080-DC43-4BB3-9D66-B499E3403C85}"/>
          </ac:picMkLst>
        </pc:picChg>
        <pc:picChg chg="add mod">
          <ac:chgData name="Patricia Rodrigues" userId="60902c38-8139-4ef1-ad90-b207eecd7cd5" providerId="ADAL" clId="{653130A7-CFC6-4CB1-8D36-B515041CC0D1}" dt="2021-10-14T08:44:37.622" v="615" actId="1076"/>
          <ac:picMkLst>
            <pc:docMk/>
            <pc:sldMk cId="2941808928" sldId="257"/>
            <ac:picMk id="2050" creationId="{7AB5512A-EB34-4049-837A-5EF67F7198E3}"/>
          </ac:picMkLst>
        </pc:picChg>
      </pc:sldChg>
      <pc:sldChg chg="addSp delSp modSp mod">
        <pc:chgData name="Patricia Rodrigues" userId="60902c38-8139-4ef1-ad90-b207eecd7cd5" providerId="ADAL" clId="{653130A7-CFC6-4CB1-8D36-B515041CC0D1}" dt="2021-10-15T08:38:02.890" v="4107" actId="20577"/>
        <pc:sldMkLst>
          <pc:docMk/>
          <pc:sldMk cId="1156690605" sldId="258"/>
        </pc:sldMkLst>
        <pc:spChg chg="mod">
          <ac:chgData name="Patricia Rodrigues" userId="60902c38-8139-4ef1-ad90-b207eecd7cd5" providerId="ADAL" clId="{653130A7-CFC6-4CB1-8D36-B515041CC0D1}" dt="2021-10-14T09:09:06.704" v="2193" actId="20577"/>
          <ac:spMkLst>
            <pc:docMk/>
            <pc:sldMk cId="1156690605" sldId="258"/>
            <ac:spMk id="2" creationId="{11830FEF-F9CA-46D0-AE4B-A49708446767}"/>
          </ac:spMkLst>
        </pc:spChg>
        <pc:spChg chg="mod">
          <ac:chgData name="Patricia Rodrigues" userId="60902c38-8139-4ef1-ad90-b207eecd7cd5" providerId="ADAL" clId="{653130A7-CFC6-4CB1-8D36-B515041CC0D1}" dt="2021-10-15T08:38:02.890" v="4107" actId="20577"/>
          <ac:spMkLst>
            <pc:docMk/>
            <pc:sldMk cId="1156690605" sldId="258"/>
            <ac:spMk id="3" creationId="{BAD1BAF5-EA8E-4672-B9FA-96F578897C9F}"/>
          </ac:spMkLst>
        </pc:spChg>
        <pc:picChg chg="add mod">
          <ac:chgData name="Patricia Rodrigues" userId="60902c38-8139-4ef1-ad90-b207eecd7cd5" providerId="ADAL" clId="{653130A7-CFC6-4CB1-8D36-B515041CC0D1}" dt="2021-10-14T09:07:51.112" v="2129"/>
          <ac:picMkLst>
            <pc:docMk/>
            <pc:sldMk cId="1156690605" sldId="258"/>
            <ac:picMk id="6" creationId="{FC3D1178-180D-42AA-97E2-8F84146466FA}"/>
          </ac:picMkLst>
        </pc:picChg>
        <pc:picChg chg="del">
          <ac:chgData name="Patricia Rodrigues" userId="60902c38-8139-4ef1-ad90-b207eecd7cd5" providerId="ADAL" clId="{653130A7-CFC6-4CB1-8D36-B515041CC0D1}" dt="2021-10-14T09:07:49.549" v="2128" actId="478"/>
          <ac:picMkLst>
            <pc:docMk/>
            <pc:sldMk cId="1156690605" sldId="258"/>
            <ac:picMk id="11" creationId="{0D64F335-D031-444A-838F-4207D6682FDB}"/>
          </ac:picMkLst>
        </pc:picChg>
      </pc:sldChg>
    </pc:docChg>
  </pc:docChgLst>
  <pc:docChgLst>
    <pc:chgData name="Patricia Rodrigues" userId="60902c38-8139-4ef1-ad90-b207eecd7cd5" providerId="ADAL" clId="{BB2ECA14-916A-47FA-9430-375E42F04C0C}"/>
    <pc:docChg chg="custSel modSld modNotesMaster">
      <pc:chgData name="Patricia Rodrigues" userId="60902c38-8139-4ef1-ad90-b207eecd7cd5" providerId="ADAL" clId="{BB2ECA14-916A-47FA-9430-375E42F04C0C}" dt="2021-09-07T15:38:28.153" v="502" actId="20577"/>
      <pc:docMkLst>
        <pc:docMk/>
      </pc:docMkLst>
      <pc:sldChg chg="modSp mod">
        <pc:chgData name="Patricia Rodrigues" userId="60902c38-8139-4ef1-ad90-b207eecd7cd5" providerId="ADAL" clId="{BB2ECA14-916A-47FA-9430-375E42F04C0C}" dt="2021-09-07T15:37:04.598" v="493" actId="6549"/>
        <pc:sldMkLst>
          <pc:docMk/>
          <pc:sldMk cId="2561088801" sldId="256"/>
        </pc:sldMkLst>
        <pc:spChg chg="mod">
          <ac:chgData name="Patricia Rodrigues" userId="60902c38-8139-4ef1-ad90-b207eecd7cd5" providerId="ADAL" clId="{BB2ECA14-916A-47FA-9430-375E42F04C0C}" dt="2021-09-07T15:37:04.598" v="493" actId="6549"/>
          <ac:spMkLst>
            <pc:docMk/>
            <pc:sldMk cId="2561088801" sldId="256"/>
            <ac:spMk id="14" creationId="{70D890CC-39D2-417D-BDD0-A8693B618486}"/>
          </ac:spMkLst>
        </pc:spChg>
      </pc:sldChg>
      <pc:sldChg chg="modSp mod">
        <pc:chgData name="Patricia Rodrigues" userId="60902c38-8139-4ef1-ad90-b207eecd7cd5" providerId="ADAL" clId="{BB2ECA14-916A-47FA-9430-375E42F04C0C}" dt="2021-09-07T15:38:24.711" v="498" actId="20577"/>
        <pc:sldMkLst>
          <pc:docMk/>
          <pc:sldMk cId="2941808928" sldId="257"/>
        </pc:sldMkLst>
        <pc:spChg chg="mod">
          <ac:chgData name="Patricia Rodrigues" userId="60902c38-8139-4ef1-ad90-b207eecd7cd5" providerId="ADAL" clId="{BB2ECA14-916A-47FA-9430-375E42F04C0C}" dt="2021-09-07T15:38:24.711" v="498" actId="20577"/>
          <ac:spMkLst>
            <pc:docMk/>
            <pc:sldMk cId="2941808928" sldId="257"/>
            <ac:spMk id="3" creationId="{BAD1BAF5-EA8E-4672-B9FA-96F578897C9F}"/>
          </ac:spMkLst>
        </pc:spChg>
      </pc:sldChg>
      <pc:sldChg chg="modSp mod">
        <pc:chgData name="Patricia Rodrigues" userId="60902c38-8139-4ef1-ad90-b207eecd7cd5" providerId="ADAL" clId="{BB2ECA14-916A-47FA-9430-375E42F04C0C}" dt="2021-09-07T15:38:28.153" v="502" actId="20577"/>
        <pc:sldMkLst>
          <pc:docMk/>
          <pc:sldMk cId="1156690605" sldId="258"/>
        </pc:sldMkLst>
        <pc:spChg chg="mod">
          <ac:chgData name="Patricia Rodrigues" userId="60902c38-8139-4ef1-ad90-b207eecd7cd5" providerId="ADAL" clId="{BB2ECA14-916A-47FA-9430-375E42F04C0C}" dt="2021-09-07T15:38:28.153" v="502" actId="20577"/>
          <ac:spMkLst>
            <pc:docMk/>
            <pc:sldMk cId="1156690605" sldId="258"/>
            <ac:spMk id="3" creationId="{BAD1BAF5-EA8E-4672-B9FA-96F578897C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48" cy="49821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1343" y="3"/>
            <a:ext cx="2946348" cy="49821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300"/>
            </a:lvl1pPr>
          </a:lstStyle>
          <a:p>
            <a:fld id="{7F2AA2B2-9FA9-4586-8E1D-DDFE5287DB43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927" y="4778724"/>
            <a:ext cx="5439410" cy="3909864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431602"/>
            <a:ext cx="2946348" cy="498214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1343" y="9431602"/>
            <a:ext cx="2946348" cy="498214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300"/>
            </a:lvl1pPr>
          </a:lstStyle>
          <a:p>
            <a:fld id="{A61D2BED-C73B-4AD8-946E-6062C2485C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844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265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707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3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426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641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364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547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688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491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751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901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C1EC-6C86-4821-AB3A-7A0AAE62718B}" type="datetimeFigureOut">
              <a:rPr lang="pt-PT" smtClean="0"/>
              <a:t>27/09/2023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FFA0-6F9A-43DF-9FAC-59955CD313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98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pessoa, vestuário, ar livre, sapatos&#10;&#10;Descrição gerada automaticamente">
            <a:extLst>
              <a:ext uri="{FF2B5EF4-FFF2-40B4-BE49-F238E27FC236}">
                <a16:creationId xmlns:a16="http://schemas.microsoft.com/office/drawing/2014/main" id="{B3144482-71D0-9982-DED4-F3A4F532F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763"/>
            <a:ext cx="6858000" cy="513167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DB8D323-029D-4A6B-B937-A82E0FE5D743}"/>
              </a:ext>
            </a:extLst>
          </p:cNvPr>
          <p:cNvSpPr/>
          <p:nvPr/>
        </p:nvSpPr>
        <p:spPr>
          <a:xfrm>
            <a:off x="-41" y="0"/>
            <a:ext cx="6895802" cy="19810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7F66DF-534E-4AEE-BAE8-E4DC205302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378" y="394144"/>
            <a:ext cx="1488413" cy="119280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719CD6-C787-4EF2-82A9-0D20F8DDB775}"/>
              </a:ext>
            </a:extLst>
          </p:cNvPr>
          <p:cNvSpPr txBox="1"/>
          <p:nvPr/>
        </p:nvSpPr>
        <p:spPr>
          <a:xfrm>
            <a:off x="95358" y="199391"/>
            <a:ext cx="55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AR DESTINE" panose="02000000000000000000" pitchFamily="2" charset="0"/>
              </a:rPr>
              <a:t>28</a:t>
            </a:r>
          </a:p>
          <a:p>
            <a:r>
              <a:rPr lang="pt-PT" sz="2400" b="1" dirty="0">
                <a:solidFill>
                  <a:schemeClr val="bg1"/>
                </a:solidFill>
                <a:latin typeface="AR DESTINE" panose="02000000000000000000" pitchFamily="2" charset="0"/>
              </a:rPr>
              <a:t>29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C23097-1B21-4303-BF69-253C51F8B020}"/>
              </a:ext>
            </a:extLst>
          </p:cNvPr>
          <p:cNvSpPr txBox="1"/>
          <p:nvPr/>
        </p:nvSpPr>
        <p:spPr>
          <a:xfrm>
            <a:off x="606242" y="394144"/>
            <a:ext cx="124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STINE" panose="02000000000000000000" pitchFamily="2" charset="0"/>
              </a:rPr>
              <a:t>OCT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481CB1-DAF3-4A31-BF6B-C411F3EDB580}"/>
              </a:ext>
            </a:extLst>
          </p:cNvPr>
          <p:cNvSpPr txBox="1"/>
          <p:nvPr/>
        </p:nvSpPr>
        <p:spPr>
          <a:xfrm>
            <a:off x="-4207" y="919659"/>
            <a:ext cx="208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>
                <a:solidFill>
                  <a:schemeClr val="bg1"/>
                </a:solidFill>
                <a:latin typeface="AR DESTINE" panose="02000000000000000000" pitchFamily="2" charset="0"/>
              </a:rPr>
              <a:t>2023</a:t>
            </a:r>
          </a:p>
        </p:txBody>
      </p: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E4CD0098-22B5-48AA-A79B-9CDAF7239974}"/>
              </a:ext>
            </a:extLst>
          </p:cNvPr>
          <p:cNvCxnSpPr>
            <a:cxnSpLocks/>
          </p:cNvCxnSpPr>
          <p:nvPr/>
        </p:nvCxnSpPr>
        <p:spPr>
          <a:xfrm>
            <a:off x="11482" y="1030388"/>
            <a:ext cx="132746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8115938E-9317-4425-AA44-05BAD2544017}"/>
              </a:ext>
            </a:extLst>
          </p:cNvPr>
          <p:cNvCxnSpPr>
            <a:cxnSpLocks/>
          </p:cNvCxnSpPr>
          <p:nvPr/>
        </p:nvCxnSpPr>
        <p:spPr>
          <a:xfrm>
            <a:off x="580309" y="333486"/>
            <a:ext cx="0" cy="64543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199C52-EC7B-4D71-8DA2-B1DC01880EEB}"/>
              </a:ext>
            </a:extLst>
          </p:cNvPr>
          <p:cNvSpPr txBox="1"/>
          <p:nvPr/>
        </p:nvSpPr>
        <p:spPr>
          <a:xfrm>
            <a:off x="0" y="6107692"/>
            <a:ext cx="6858042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bg1"/>
                </a:solidFill>
                <a:latin typeface="+mj-lt"/>
              </a:rPr>
              <a:t>27.10.2023 – Santo da Serra | Individual Stableford.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bg1"/>
                </a:solidFill>
                <a:latin typeface="+mj-lt"/>
              </a:rPr>
              <a:t>28.10.2023 – Palheiro Golf | Match Play 4BBB| starting at 11:00 </a:t>
            </a:r>
            <a:r>
              <a:rPr lang="pt-PT" dirty="0" err="1">
                <a:solidFill>
                  <a:schemeClr val="bg1"/>
                </a:solidFill>
                <a:latin typeface="+mj-lt"/>
              </a:rPr>
              <a:t>a.m.</a:t>
            </a:r>
            <a:endParaRPr lang="pt-PT" dirty="0">
              <a:solidFill>
                <a:schemeClr val="bg1"/>
              </a:solidFill>
              <a:latin typeface="+mj-lt"/>
            </a:endParaRPr>
          </a:p>
          <a:p>
            <a:r>
              <a:rPr lang="pt-PT" dirty="0">
                <a:solidFill>
                  <a:schemeClr val="bg1"/>
                </a:solidFill>
                <a:latin typeface="+mj-lt"/>
              </a:rPr>
              <a:t>                              Bacon roll sandwiches + coffee </a:t>
            </a:r>
            <a:r>
              <a:rPr lang="pt-PT" dirty="0" err="1">
                <a:solidFill>
                  <a:schemeClr val="bg1"/>
                </a:solidFill>
                <a:latin typeface="+mj-lt"/>
              </a:rPr>
              <a:t>from</a:t>
            </a:r>
            <a:r>
              <a:rPr lang="pt-PT" dirty="0">
                <a:solidFill>
                  <a:schemeClr val="bg1"/>
                </a:solidFill>
                <a:latin typeface="+mj-lt"/>
              </a:rPr>
              <a:t> 10:30 </a:t>
            </a:r>
            <a:r>
              <a:rPr lang="pt-PT" dirty="0" err="1">
                <a:solidFill>
                  <a:schemeClr val="bg1"/>
                </a:solidFill>
                <a:latin typeface="+mj-lt"/>
              </a:rPr>
              <a:t>a.m.</a:t>
            </a:r>
            <a:endParaRPr lang="pt-PT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bg1"/>
                </a:solidFill>
                <a:latin typeface="+mj-lt"/>
              </a:rPr>
              <a:t>29.10.2023 – Palheiro Golf | Individual Stableford | Shot Gun 09h30.</a:t>
            </a:r>
          </a:p>
          <a:p>
            <a:r>
              <a:rPr lang="pt-PT" dirty="0">
                <a:solidFill>
                  <a:schemeClr val="bg1"/>
                </a:solidFill>
                <a:latin typeface="+mj-lt"/>
              </a:rPr>
              <a:t>                             Lunch + prize giving |Clubhouse Restaurant | 15h00.</a:t>
            </a:r>
          </a:p>
          <a:p>
            <a:pPr algn="r"/>
            <a:r>
              <a:rPr lang="pt-PT" sz="1600" i="1" dirty="0">
                <a:solidFill>
                  <a:schemeClr val="bg1"/>
                </a:solidFill>
                <a:latin typeface="+mj-lt"/>
              </a:rPr>
              <a:t>Entries open  </a:t>
            </a:r>
            <a:r>
              <a:rPr lang="pt-PT" sz="1600" i="1" dirty="0" err="1">
                <a:solidFill>
                  <a:schemeClr val="bg1"/>
                </a:solidFill>
                <a:latin typeface="+mj-lt"/>
              </a:rPr>
              <a:t>until</a:t>
            </a:r>
            <a:r>
              <a:rPr lang="pt-PT" sz="1600" i="1" dirty="0">
                <a:solidFill>
                  <a:schemeClr val="bg1"/>
                </a:solidFill>
                <a:latin typeface="+mj-lt"/>
              </a:rPr>
              <a:t> 25.10.2023.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Imagem 9" descr="Uma imagem com céu, exterior, natureza, nuvens&#10;&#10;Descrição gerada automaticamente">
            <a:extLst>
              <a:ext uri="{FF2B5EF4-FFF2-40B4-BE49-F238E27FC236}">
                <a16:creationId xmlns:a16="http://schemas.microsoft.com/office/drawing/2014/main" id="{FEFAD5E1-001E-4364-B00E-00583DCAD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" y="7889342"/>
            <a:ext cx="6872755" cy="2016658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CA9D6489-3BE9-4272-BDE5-190CC373A40A}"/>
              </a:ext>
            </a:extLst>
          </p:cNvPr>
          <p:cNvSpPr/>
          <p:nvPr/>
        </p:nvSpPr>
        <p:spPr>
          <a:xfrm>
            <a:off x="870896" y="7873623"/>
            <a:ext cx="31889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cap="none" spc="50" dirty="0">
                <a:ln w="0"/>
                <a:solidFill>
                  <a:schemeClr val="bg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For golf lovers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C90B30-92E4-AA27-0220-7D8F7C3587B4}"/>
              </a:ext>
            </a:extLst>
          </p:cNvPr>
          <p:cNvSpPr txBox="1"/>
          <p:nvPr/>
        </p:nvSpPr>
        <p:spPr>
          <a:xfrm>
            <a:off x="1619092" y="21052"/>
            <a:ext cx="3817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Moynihans Open</a:t>
            </a:r>
          </a:p>
        </p:txBody>
      </p:sp>
    </p:spTree>
    <p:extLst>
      <p:ext uri="{BB962C8B-B14F-4D97-AF65-F5344CB8AC3E}">
        <p14:creationId xmlns:p14="http://schemas.microsoft.com/office/powerpoint/2010/main" val="2561088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74</Words>
  <Application>Microsoft Office PowerPoint</Application>
  <PresentationFormat>Papel A4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 DESTINE</vt:lpstr>
      <vt:lpstr>Arial</vt:lpstr>
      <vt:lpstr>Calibri</vt:lpstr>
      <vt:lpstr>Calibri Light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sulamita neves</dc:creator>
  <cp:lastModifiedBy>Patricia Rodrigues</cp:lastModifiedBy>
  <cp:revision>52</cp:revision>
  <cp:lastPrinted>2021-10-14T09:32:27Z</cp:lastPrinted>
  <dcterms:created xsi:type="dcterms:W3CDTF">2017-08-30T12:37:43Z</dcterms:created>
  <dcterms:modified xsi:type="dcterms:W3CDTF">2023-09-27T15:57:00Z</dcterms:modified>
</cp:coreProperties>
</file>